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1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 advTm="1000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1000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92A.jpg" descr="92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CPL8A.jpg" descr="CPL8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CPL10A.jpg" descr="CPL10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CPL11B.jpg" descr="CPL11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CPL12B.jpg" descr="CPL12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47750"/>
            <a:ext cx="13004800" cy="765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CPL12C.jpg" descr="CPL1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CPL14A.jpg" descr="CPL14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77850"/>
            <a:ext cx="13004800" cy="859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CPL15A-.jpg" descr="CPL15A-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93700"/>
            <a:ext cx="13004800" cy="896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CPL16B.jpg" descr="CPL16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CPL17A.jpg" descr="CPL17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" y="0"/>
            <a:ext cx="128143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CPL18A.jpg" descr="CPL18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CPL1A.jpg" descr="CPL1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CPL20A.jpg" descr="CPL20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CPL21A.jpg" descr="CPL21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8400" y="2514600"/>
            <a:ext cx="3048000" cy="472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CPL22A.jpg" descr="CPL22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41300"/>
            <a:ext cx="13004800" cy="927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CPL24A.jpg" descr="CPL24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CPL26A.jpg" descr="CPL26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CPL28A.jpg" descr="CPL28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CPL29A.jpg" descr="CPL29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CPL30A.jpg" descr="CPL30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CPL32A.jpg" descr="CPL32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600" y="0"/>
            <a:ext cx="10515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3" name="CPL33A.jpg" descr="CPL33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CPL1B.jpg" descr="CPL1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9750"/>
            <a:ext cx="13004800" cy="867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7" name="CPL34A.jpg" descr="CPL34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850" y="0"/>
            <a:ext cx="12611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1" name="CPL35A.jpg" descr="CPL35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900" y="0"/>
            <a:ext cx="107950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5" name="CPL36A.jpg" descr="CPL36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9" name="CPL39A.jpg" descr="CPL39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3" name="CPL40A.jpg" descr="CPL40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7800"/>
            <a:ext cx="13004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7" name="CPL44A.jpg" descr="CPL44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1" name="CPL47A.jpg" descr="CPL47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5" name="CPL48B.jpg.crdownload.jpg" descr="CPL48B.jpg.crdownlo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9" name="CPL49A.jpg" descr="CPL49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27050"/>
            <a:ext cx="13004800" cy="869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3" name="CPL50A.jpg" descr="CPL50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52450"/>
            <a:ext cx="13004800" cy="8648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CPL2A.jpg" descr="CPL2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0"/>
            <a:ext cx="11252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7" name="CPL54A.jpg" descr="CPL54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7200"/>
            <a:ext cx="13004800" cy="883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1" name="CPL55A.jpg" descr="CPL55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5" name="CPL56B.jpg" descr="CPL56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9" name="CPL56C.jpg" descr="CPL56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50" y="0"/>
            <a:ext cx="119253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3" name="CPL56D.jpg" descr="CPL56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7" name="CPL58B.jpg" descr="CPL58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7550" y="0"/>
            <a:ext cx="64897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1" name="CPL60A.jpg" descr="CPL60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5" name="CPL63A.jpg" descr="CPL63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9" name="CPL64A.jpg" descr="CPL64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74700"/>
            <a:ext cx="13004800" cy="8204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3" name="CPL65A.jpg" descr="CPL65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CPL3A.jpg" descr="CPL3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43050"/>
            <a:ext cx="13004800" cy="666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17" name="CPL66A.jpg" descr="CPL66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15950"/>
            <a:ext cx="13004800" cy="8521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1" name="CPL67A.jpg" descr="CPL67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8150" y="0"/>
            <a:ext cx="95885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5" name="CPL68A.jpg" descr="CPL68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08200"/>
            <a:ext cx="13004800" cy="553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29" name="CPL71A.jpg" descr="CPL71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3" name="CPL73B.jpg.crdownload.jpg" descr="CPL73B.jpg.crdownloa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6250"/>
            <a:ext cx="13004800" cy="8801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37" name="CPL75A.jpg" descr="CPL75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3400" y="0"/>
            <a:ext cx="93980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1" name="CPL79A.jpg" descr="CPL79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9750"/>
            <a:ext cx="13004800" cy="867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5" name="CPL82A.jpg" descr="CPL82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49" name="CPL87A.jpg" descr="CPL87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3" name="CPL88A.jpg" descr="CPL88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47800"/>
            <a:ext cx="130048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CPL4A.jpg" descr="CPL4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93800"/>
            <a:ext cx="13004800" cy="736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57" name="CPL89A.jpg" descr="CPL89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800" y="0"/>
            <a:ext cx="858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1" name="CPL93.jpg" descr="CPL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" y="0"/>
            <a:ext cx="12801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5" name="CPL95A.jpg" descr="CPL95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1950" y="0"/>
            <a:ext cx="9740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CPL5A.jpg" descr="CPL5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6100"/>
            <a:ext cx="13004800" cy="866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CPL6A.jpg" descr="CPL6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150" y="0"/>
            <a:ext cx="118745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CPL7B.jpg" descr="CPL7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9750"/>
            <a:ext cx="13004800" cy="867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0000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Christina Arnold</cp:lastModifiedBy>
  <cp:revision>1</cp:revision>
  <dcterms:modified xsi:type="dcterms:W3CDTF">2020-02-24T18:31:50Z</dcterms:modified>
</cp:coreProperties>
</file>